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0" r:id="rId4"/>
    <p:sldId id="411" r:id="rId5"/>
    <p:sldId id="418" r:id="rId6"/>
    <p:sldId id="457" r:id="rId7"/>
    <p:sldId id="458" r:id="rId8"/>
    <p:sldId id="419" r:id="rId9"/>
    <p:sldId id="451" r:id="rId10"/>
    <p:sldId id="351" r:id="rId11"/>
    <p:sldId id="422" r:id="rId12"/>
    <p:sldId id="452" r:id="rId13"/>
    <p:sldId id="453" r:id="rId14"/>
    <p:sldId id="425" r:id="rId15"/>
    <p:sldId id="435" r:id="rId16"/>
    <p:sldId id="436" r:id="rId17"/>
    <p:sldId id="384" r:id="rId18"/>
    <p:sldId id="454" r:id="rId19"/>
    <p:sldId id="456" r:id="rId20"/>
    <p:sldId id="455" r:id="rId21"/>
    <p:sldId id="403" r:id="rId22"/>
    <p:sldId id="405" r:id="rId23"/>
    <p:sldId id="407" r:id="rId24"/>
  </p:sldIdLst>
  <p:sldSz cx="9144000" cy="6858000" type="screen4x3"/>
  <p:notesSz cx="6858000" cy="9144000"/>
  <p:embeddedFontLst>
    <p:embeddedFont>
      <p:font typeface=".VnAvantH" panose="020B7200000000000000" pitchFamily="34" charset="0"/>
      <p:regular r:id="rId26"/>
      <p:bold r:id="rId27"/>
      <p:italic r:id="rId28"/>
      <p:boldItalic r:id="rId29"/>
    </p:embeddedFont>
    <p:embeddedFont>
      <p:font typeface="HP001" panose="020B0604020202020204" charset="0"/>
      <p:regular r:id="rId30"/>
      <p:bold r:id="rId31"/>
    </p:embeddedFont>
    <p:embeddedFont>
      <p:font typeface="HP-087" panose="020B0604020202020204"/>
      <p:bold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.VnCooper" panose="020B7200000000000000" pitchFamily="34" charset="0"/>
      <p:regular r:id="rId45"/>
    </p:embeddedFont>
    <p:embeddedFont>
      <p:font typeface="VNI-Avo" pitchFamily="2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9933"/>
    <a:srgbClr val="FF0066"/>
    <a:srgbClr val="002060"/>
    <a:srgbClr val="009900"/>
    <a:srgbClr val="0066FF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93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930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63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m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öùt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döøa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öùt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neû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uùt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chì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6" idx="2"/>
          </p:cNvCxnSpPr>
          <p:nvPr/>
        </p:nvCxnSpPr>
        <p:spPr bwMode="auto">
          <a:xfrm flipV="1">
            <a:off x="1715377" y="3030035"/>
            <a:ext cx="2895600" cy="23039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7" idx="2"/>
          </p:cNvCxnSpPr>
          <p:nvPr/>
        </p:nvCxnSpPr>
        <p:spPr bwMode="auto">
          <a:xfrm flipV="1">
            <a:off x="4610977" y="3045799"/>
            <a:ext cx="2920721" cy="22803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4" idx="2"/>
          </p:cNvCxnSpPr>
          <p:nvPr/>
        </p:nvCxnSpPr>
        <p:spPr bwMode="auto">
          <a:xfrm flipH="1" flipV="1">
            <a:off x="1715377" y="3045800"/>
            <a:ext cx="5715000" cy="2256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t="60412" r="61148" b="30000"/>
          <a:stretch/>
        </p:blipFill>
        <p:spPr>
          <a:xfrm>
            <a:off x="572376" y="1355149"/>
            <a:ext cx="2286001" cy="1690651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59453" r="37538" b="30959"/>
          <a:stretch/>
        </p:blipFill>
        <p:spPr>
          <a:xfrm>
            <a:off x="3467976" y="1339384"/>
            <a:ext cx="2286001" cy="1690651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0" t="59975" r="13157" b="30437"/>
          <a:stretch/>
        </p:blipFill>
        <p:spPr>
          <a:xfrm>
            <a:off x="6388697" y="1355148"/>
            <a:ext cx="2286001" cy="1690651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180509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352" y="3193254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35527" y="4343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söùt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4075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180509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352" y="3193254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35527" y="4343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söùt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-76201" y="52485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buùt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chì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möùt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döøa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nöùt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neû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893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15108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5240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" name="u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371600"/>
            <a:ext cx="6477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52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663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86972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020" y="2540380"/>
            <a:ext cx="2090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Ďt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406" y="3964930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Ǽt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ì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7366" y="3964930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Ǻứt dừa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8426" y="2556011"/>
            <a:ext cx="2369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Ŕt </a:t>
            </a:r>
          </a:p>
        </p:txBody>
      </p:sp>
    </p:spTree>
    <p:extLst>
      <p:ext uri="{BB962C8B-B14F-4D97-AF65-F5344CB8AC3E}">
        <p14:creationId xmlns:p14="http://schemas.microsoft.com/office/powerpoint/2010/main" val="5417668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t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52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5573" r="3215" b="64331"/>
          <a:stretch/>
        </p:blipFill>
        <p:spPr>
          <a:xfrm>
            <a:off x="0" y="152400"/>
            <a:ext cx="8686800" cy="39753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04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4405745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Traän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gay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ñoäi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baïn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hay,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ñoäi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bò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daãn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ngôø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7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suùt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tæ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Phuùt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7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reo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muùa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67000" y="5796956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752600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Ñaù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boùng</a:t>
            </a:r>
            <a:endParaRPr lang="vi-V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0115" r="4919" b="6168"/>
          <a:stretch/>
        </p:blipFill>
        <p:spPr>
          <a:xfrm>
            <a:off x="718624" y="2015836"/>
            <a:ext cx="779318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2" b="38569" l="4870" r="100000">
                        <a14:foregroundMark x1="74348" y1="10855" x2="96609" y2="11158"/>
                        <a14:foregroundMark x1="91391" y1="10370" x2="98087" y2="9945"/>
                        <a14:foregroundMark x1="8783" y1="12492" x2="25391" y2="11947"/>
                        <a14:foregroundMark x1="26522" y1="11643" x2="27130" y2="11522"/>
                        <a14:foregroundMark x1="7652" y1="11704" x2="9739" y2="16374"/>
                        <a14:foregroundMark x1="5826" y1="11037" x2="7217" y2="17162"/>
                        <a14:foregroundMark x1="85130" y1="10067" x2="86609" y2="10127"/>
                        <a14:foregroundMark x1="86696" y1="10127" x2="87826" y2="9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8" t="10000" r="1593" b="60000"/>
          <a:stretch/>
        </p:blipFill>
        <p:spPr>
          <a:xfrm>
            <a:off x="0" y="5879"/>
            <a:ext cx="9144000" cy="4489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4503908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NI-Avo" pitchFamily="2" charset="0"/>
              </a:rPr>
              <a:t>      </a:t>
            </a:r>
            <a:r>
              <a:rPr lang="en-US" sz="4000" dirty="0" err="1" smtClean="0">
                <a:latin typeface="VNI-Avo" pitchFamily="2" charset="0"/>
              </a:rPr>
              <a:t>Caàu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thuû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soá</a:t>
            </a:r>
            <a:r>
              <a:rPr lang="en-US" sz="4000" dirty="0" smtClean="0">
                <a:latin typeface="VNI-Avo" pitchFamily="2" charset="0"/>
              </a:rPr>
              <a:t> 7 </a:t>
            </a:r>
            <a:r>
              <a:rPr lang="en-US" sz="4000" dirty="0" err="1" smtClean="0">
                <a:latin typeface="VNI-Avo" pitchFamily="2" charset="0"/>
              </a:rPr>
              <a:t>thu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huùt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khaùn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giaû</a:t>
            </a:r>
            <a:r>
              <a:rPr lang="en-US" sz="4000" dirty="0" smtClean="0">
                <a:latin typeface="VNI-Avo" pitchFamily="2" charset="0"/>
              </a:rPr>
              <a:t> </a:t>
            </a:r>
          </a:p>
          <a:p>
            <a:r>
              <a:rPr lang="en-US" sz="4000" dirty="0" err="1">
                <a:latin typeface="VNI-Avo" pitchFamily="2" charset="0"/>
              </a:rPr>
              <a:t>b</a:t>
            </a:r>
            <a:r>
              <a:rPr lang="en-US" sz="4000" dirty="0" err="1" smtClean="0">
                <a:latin typeface="VNI-Avo" pitchFamily="2" charset="0"/>
              </a:rPr>
              <a:t>aèng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moät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cuù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suùt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döùt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ñieåm</a:t>
            </a:r>
            <a:r>
              <a:rPr lang="en-US" sz="4000" dirty="0" smtClean="0">
                <a:latin typeface="VNI-Avo" pitchFamily="2" charset="0"/>
              </a:rPr>
              <a:t>.</a:t>
            </a: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45261" y="306227"/>
            <a:ext cx="3048000" cy="777667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60373" y="5079869"/>
            <a:ext cx="8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C0462"/>
                </a:solidFill>
                <a:latin typeface="VNI-Avo" pitchFamily="2" charset="0"/>
              </a:rPr>
              <a:t>öt</a:t>
            </a:r>
            <a:endParaRPr lang="vi-VN" sz="44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9580" y="4509254"/>
            <a:ext cx="694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u</a:t>
            </a:r>
            <a:r>
              <a:rPr lang="en-US" sz="4400" b="1" dirty="0" err="1" smtClean="0">
                <a:solidFill>
                  <a:srgbClr val="FC0462"/>
                </a:solidFill>
                <a:latin typeface="VNI-Avo" pitchFamily="2" charset="0"/>
              </a:rPr>
              <a:t>t</a:t>
            </a:r>
            <a:endParaRPr lang="vi-VN" sz="44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180509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352" y="3193254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629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öt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möùt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möùt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m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2353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3236" y="2971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nöùt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söùt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su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463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180509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352" y="3193254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35527" y="4343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suït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döùt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möùt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nöùt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</a:rPr>
              <a:t>söùt</a:t>
            </a:r>
            <a:endParaRPr lang="en-US" sz="40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2656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268</Words>
  <Application>Microsoft Office PowerPoint</Application>
  <PresentationFormat>On-screen Show (4:3)</PresentationFormat>
  <Paragraphs>100</Paragraphs>
  <Slides>22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.VnAvantH</vt:lpstr>
      <vt:lpstr>Arial</vt:lpstr>
      <vt:lpstr>HP001</vt:lpstr>
      <vt:lpstr>HP-087</vt:lpstr>
      <vt:lpstr>.VnAvant</vt:lpstr>
      <vt:lpstr>Times New Roman</vt:lpstr>
      <vt:lpstr>Calibri</vt:lpstr>
      <vt:lpstr>Comic Sans MS</vt:lpstr>
      <vt:lpstr>.VnCooper</vt:lpstr>
      <vt:lpstr>VNI-Avo</vt:lpstr>
      <vt:lpstr>Office Theme</vt:lpstr>
      <vt:lpstr>1_Default Design</vt:lpstr>
      <vt:lpstr>PowerPoint Presentation</vt:lpstr>
      <vt:lpstr>                   ut    öt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ut    öt</vt:lpstr>
      <vt:lpstr>PowerPoint Presentation</vt:lpstr>
      <vt:lpstr>PowerPoint Presentation</vt:lpstr>
      <vt:lpstr>PowerPoint Presentation</vt:lpstr>
      <vt:lpstr>PowerPoint Presentation</vt:lpstr>
      <vt:lpstr>Ñaù boùng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308</cp:revision>
  <dcterms:created xsi:type="dcterms:W3CDTF">2006-08-16T00:00:00Z</dcterms:created>
  <dcterms:modified xsi:type="dcterms:W3CDTF">2020-08-25T19:10:54Z</dcterms:modified>
</cp:coreProperties>
</file>